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528F"/>
    <a:srgbClr val="BF9000"/>
    <a:srgbClr val="2E75B6"/>
    <a:srgbClr val="FF66FF"/>
    <a:srgbClr val="2F5597"/>
    <a:srgbClr val="FF9933"/>
    <a:srgbClr val="CC00FF"/>
    <a:srgbClr val="A9D18E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100" d="100"/>
          <a:sy n="100" d="100"/>
        </p:scale>
        <p:origin x="90" y="12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3.jpeg"/><Relationship Id="rId18" Type="http://schemas.openxmlformats.org/officeDocument/2006/relationships/image" Target="../media/image108.jpeg"/><Relationship Id="rId26" Type="http://schemas.openxmlformats.org/officeDocument/2006/relationships/image" Target="../media/image116.jpeg"/><Relationship Id="rId3" Type="http://schemas.openxmlformats.org/officeDocument/2006/relationships/image" Target="../media/image95.jpeg"/><Relationship Id="rId21" Type="http://schemas.openxmlformats.org/officeDocument/2006/relationships/image" Target="../media/image111.jpeg"/><Relationship Id="rId7" Type="http://schemas.openxmlformats.org/officeDocument/2006/relationships/image" Target="../media/image99.jpeg"/><Relationship Id="rId12" Type="http://schemas.microsoft.com/office/2007/relationships/hdphoto" Target="../media/hdphoto2.wdp"/><Relationship Id="rId17" Type="http://schemas.openxmlformats.org/officeDocument/2006/relationships/image" Target="../media/image107.jpeg"/><Relationship Id="rId25" Type="http://schemas.openxmlformats.org/officeDocument/2006/relationships/image" Target="../media/image115.jpeg"/><Relationship Id="rId2" Type="http://schemas.openxmlformats.org/officeDocument/2006/relationships/image" Target="../media/image94.jpeg"/><Relationship Id="rId16" Type="http://schemas.openxmlformats.org/officeDocument/2006/relationships/image" Target="../media/image106.jpeg"/><Relationship Id="rId20" Type="http://schemas.openxmlformats.org/officeDocument/2006/relationships/image" Target="../media/image110.jpeg"/><Relationship Id="rId29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11" Type="http://schemas.openxmlformats.org/officeDocument/2006/relationships/image" Target="../media/image102.png"/><Relationship Id="rId24" Type="http://schemas.openxmlformats.org/officeDocument/2006/relationships/image" Target="../media/image114.jpeg"/><Relationship Id="rId5" Type="http://schemas.openxmlformats.org/officeDocument/2006/relationships/image" Target="../media/image97.jpeg"/><Relationship Id="rId15" Type="http://schemas.openxmlformats.org/officeDocument/2006/relationships/image" Target="../media/image105.jpeg"/><Relationship Id="rId23" Type="http://schemas.openxmlformats.org/officeDocument/2006/relationships/image" Target="../media/image113.jpeg"/><Relationship Id="rId28" Type="http://schemas.openxmlformats.org/officeDocument/2006/relationships/image" Target="../media/image118.jpeg"/><Relationship Id="rId10" Type="http://schemas.microsoft.com/office/2007/relationships/hdphoto" Target="../media/hdphoto1.wdp"/><Relationship Id="rId19" Type="http://schemas.openxmlformats.org/officeDocument/2006/relationships/image" Target="../media/image109.jpeg"/><Relationship Id="rId4" Type="http://schemas.openxmlformats.org/officeDocument/2006/relationships/image" Target="../media/image96.jpeg"/><Relationship Id="rId9" Type="http://schemas.openxmlformats.org/officeDocument/2006/relationships/image" Target="../media/image101.png"/><Relationship Id="rId14" Type="http://schemas.openxmlformats.org/officeDocument/2006/relationships/image" Target="../media/image104.jpeg"/><Relationship Id="rId22" Type="http://schemas.openxmlformats.org/officeDocument/2006/relationships/image" Target="../media/image112.jpeg"/><Relationship Id="rId27" Type="http://schemas.openxmlformats.org/officeDocument/2006/relationships/image" Target="../media/image117.jpeg"/><Relationship Id="rId30" Type="http://schemas.openxmlformats.org/officeDocument/2006/relationships/image" Target="../media/image1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40" y="1111225"/>
            <a:ext cx="1698618" cy="27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421542" y="11089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159182" y="1857282"/>
            <a:ext cx="2247013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107296"/>
            <a:ext cx="620305" cy="341576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Cabezas de San Juan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7" y="1818934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8982693" y="1587994"/>
            <a:ext cx="783491" cy="270407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528462" y="1480760"/>
            <a:ext cx="783491" cy="312420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509822" y="219504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1955978" y="805045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2753" y="1584046"/>
            <a:ext cx="783491" cy="408662"/>
          </a:xfrm>
          <a:prstGeom prst="wedgeRectCallout">
            <a:avLst>
              <a:gd name="adj1" fmla="val -63781"/>
              <a:gd name="adj2" fmla="val 536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7121616" y="2770513"/>
            <a:ext cx="894949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El Empecinado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008" y="5048908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6764873" y="768562"/>
            <a:ext cx="783491" cy="312420"/>
          </a:xfrm>
          <a:prstGeom prst="wedgeRectCallout">
            <a:avLst>
              <a:gd name="adj1" fmla="val -56486"/>
              <a:gd name="adj2" fmla="val 64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9D618FDC-DB51-4B3A-A46D-E4564AD55FA2}"/>
              </a:ext>
            </a:extLst>
          </p:cNvPr>
          <p:cNvSpPr/>
          <p:nvPr/>
        </p:nvSpPr>
        <p:spPr>
          <a:xfrm>
            <a:off x="8817876" y="2770513"/>
            <a:ext cx="874700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A220C257-F304-45D9-BB64-30A09B6FAC1C}"/>
              </a:ext>
            </a:extLst>
          </p:cNvPr>
          <p:cNvSpPr/>
          <p:nvPr/>
        </p:nvSpPr>
        <p:spPr>
          <a:xfrm>
            <a:off x="6371719" y="2778011"/>
            <a:ext cx="625594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519529AF-01D1-4CA5-9994-93CB1C6F49A6}"/>
              </a:ext>
            </a:extLst>
          </p:cNvPr>
          <p:cNvSpPr/>
          <p:nvPr/>
        </p:nvSpPr>
        <p:spPr>
          <a:xfrm>
            <a:off x="8834698" y="2083686"/>
            <a:ext cx="874700" cy="312420"/>
          </a:xfrm>
          <a:prstGeom prst="wedgeRectCallout">
            <a:avLst>
              <a:gd name="adj1" fmla="val 798"/>
              <a:gd name="adj2" fmla="val 81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85303A6E-E433-4522-B730-F78DF60D9016}"/>
              </a:ext>
            </a:extLst>
          </p:cNvPr>
          <p:cNvSpPr/>
          <p:nvPr/>
        </p:nvSpPr>
        <p:spPr>
          <a:xfrm>
            <a:off x="10252706" y="2105759"/>
            <a:ext cx="783830" cy="400239"/>
          </a:xfrm>
          <a:prstGeom prst="wedgeRectCallout">
            <a:avLst>
              <a:gd name="adj1" fmla="val -65356"/>
              <a:gd name="adj2" fmla="val 29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División Territorial en Provincia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A8B95797-B323-4A52-ABA9-175A8CBD4B18}"/>
              </a:ext>
            </a:extLst>
          </p:cNvPr>
          <p:cNvSpPr/>
          <p:nvPr/>
        </p:nvSpPr>
        <p:spPr>
          <a:xfrm>
            <a:off x="11207499" y="2762037"/>
            <a:ext cx="815956" cy="322631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Motines anticlericales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B3F3E033-BFC4-4DEA-A294-89608895E85E}"/>
              </a:ext>
            </a:extLst>
          </p:cNvPr>
          <p:cNvSpPr/>
          <p:nvPr/>
        </p:nvSpPr>
        <p:spPr>
          <a:xfrm>
            <a:off x="7520068" y="2133129"/>
            <a:ext cx="815956" cy="322631"/>
          </a:xfrm>
          <a:prstGeom prst="wedgeRectCallout">
            <a:avLst>
              <a:gd name="adj1" fmla="val 57144"/>
              <a:gd name="adj2" fmla="val 274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Guerra </a:t>
            </a:r>
            <a:r>
              <a:rPr lang="es-ES" sz="800" dirty="0" err="1">
                <a:solidFill>
                  <a:schemeClr val="tx1"/>
                </a:solidFill>
              </a:rPr>
              <a:t>dels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malcontents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4CBD5FCA-48FA-440E-8A67-41A5692352E4}"/>
              </a:ext>
            </a:extLst>
          </p:cNvPr>
          <p:cNvSpPr/>
          <p:nvPr/>
        </p:nvSpPr>
        <p:spPr>
          <a:xfrm>
            <a:off x="5387685" y="762108"/>
            <a:ext cx="815956" cy="322631"/>
          </a:xfrm>
          <a:prstGeom prst="wedgeRectCallout">
            <a:avLst>
              <a:gd name="adj1" fmla="val 60646"/>
              <a:gd name="adj2" fmla="val 51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Guardia Real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B38B38A2-3D49-4309-ACE6-3E6469639B15}"/>
              </a:ext>
            </a:extLst>
          </p:cNvPr>
          <p:cNvSpPr/>
          <p:nvPr/>
        </p:nvSpPr>
        <p:spPr>
          <a:xfrm>
            <a:off x="368274" y="4725311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Aranjuez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B7A5DE21-8E3C-4DF7-9BD0-7AA0C1E28DFD}"/>
              </a:ext>
            </a:extLst>
          </p:cNvPr>
          <p:cNvSpPr/>
          <p:nvPr/>
        </p:nvSpPr>
        <p:spPr>
          <a:xfrm>
            <a:off x="2459720" y="4756491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Espoz y Mina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A587CA2C-F683-4A50-9ED1-BC0E5EAD517D}"/>
              </a:ext>
            </a:extLst>
          </p:cNvPr>
          <p:cNvSpPr/>
          <p:nvPr/>
        </p:nvSpPr>
        <p:spPr>
          <a:xfrm>
            <a:off x="2889314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Porlier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27FD35C7-5C98-4589-8EE6-65E77C59D38A}"/>
              </a:ext>
            </a:extLst>
          </p:cNvPr>
          <p:cNvSpPr/>
          <p:nvPr/>
        </p:nvSpPr>
        <p:spPr>
          <a:xfrm>
            <a:off x="3728321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Lacy y Milans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4940B84B-740D-4D33-8775-85A8F66AC0FE}"/>
              </a:ext>
            </a:extLst>
          </p:cNvPr>
          <p:cNvSpPr/>
          <p:nvPr/>
        </p:nvSpPr>
        <p:spPr>
          <a:xfrm>
            <a:off x="4605054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Vidal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8" y="6135528"/>
            <a:ext cx="2493970" cy="2037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455959" y="6120534"/>
            <a:ext cx="1712749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Regencia</a:t>
            </a:r>
            <a:r>
              <a:rPr lang="en-US" sz="1200" dirty="0"/>
              <a:t> de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206144" y="5908951"/>
            <a:ext cx="4861666" cy="2135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3002804" y="5888117"/>
            <a:ext cx="1201594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0" y="5887790"/>
            <a:ext cx="126894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708941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771675" y="5894858"/>
            <a:ext cx="35177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9993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89909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276250" y="114779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Moderado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5749399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883388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Bienio</a:t>
            </a:r>
            <a:r>
              <a:rPr lang="en-US" sz="1100" dirty="0">
                <a:solidFill>
                  <a:schemeClr val="tx1"/>
                </a:solidFill>
              </a:rPr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55379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148486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415805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33042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Esclavitud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9986"/>
              <a:gd name="adj2" fmla="val 580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3027834" y="5642203"/>
            <a:ext cx="1370697" cy="169436"/>
          </a:xfrm>
          <a:prstGeom prst="wedgeRectCallout">
            <a:avLst>
              <a:gd name="adj1" fmla="val -62476"/>
              <a:gd name="adj2" fmla="val 264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Abrazo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3914681" y="2030225"/>
            <a:ext cx="1037948" cy="345335"/>
          </a:xfrm>
          <a:prstGeom prst="wedgeRectCallout">
            <a:avLst>
              <a:gd name="adj1" fmla="val 54465"/>
              <a:gd name="adj2" fmla="val 643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5857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67175" y="2060087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8FA25429-34AC-47E6-A9BD-7BD55ECD18F4}"/>
              </a:ext>
            </a:extLst>
          </p:cNvPr>
          <p:cNvSpPr/>
          <p:nvPr/>
        </p:nvSpPr>
        <p:spPr>
          <a:xfrm>
            <a:off x="4244733" y="2797549"/>
            <a:ext cx="528386" cy="361712"/>
          </a:xfrm>
          <a:prstGeom prst="wedgeRectCallout">
            <a:avLst>
              <a:gd name="adj1" fmla="val 16584"/>
              <a:gd name="adj2" fmla="val 651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Guardia Civil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BE3A2505-B6D1-46DB-9CCC-C8705AF37A09}"/>
              </a:ext>
            </a:extLst>
          </p:cNvPr>
          <p:cNvSpPr/>
          <p:nvPr/>
        </p:nvSpPr>
        <p:spPr>
          <a:xfrm>
            <a:off x="3533709" y="2787661"/>
            <a:ext cx="640792" cy="361712"/>
          </a:xfrm>
          <a:prstGeom prst="wedgeRectCallout">
            <a:avLst>
              <a:gd name="adj1" fmla="val 43624"/>
              <a:gd name="adj2" fmla="val 677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Disol</a:t>
            </a:r>
            <a:r>
              <a:rPr lang="es-ES" sz="800" dirty="0">
                <a:solidFill>
                  <a:schemeClr val="tx1"/>
                </a:solidFill>
              </a:rPr>
              <a:t>.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7BB306D8-DFFA-45C2-9904-FDF31A6546E3}"/>
              </a:ext>
            </a:extLst>
          </p:cNvPr>
          <p:cNvSpPr/>
          <p:nvPr/>
        </p:nvSpPr>
        <p:spPr>
          <a:xfrm>
            <a:off x="6269687" y="1796521"/>
            <a:ext cx="841339" cy="442235"/>
          </a:xfrm>
          <a:prstGeom prst="wedgeRectCallout">
            <a:avLst>
              <a:gd name="adj1" fmla="val 6695"/>
              <a:gd name="adj2" fmla="val 841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Adopción del Sistema Métrico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8CB72E8-71B5-4AA9-A8DF-87584B843DC1}"/>
              </a:ext>
            </a:extLst>
          </p:cNvPr>
          <p:cNvSpPr/>
          <p:nvPr/>
        </p:nvSpPr>
        <p:spPr>
          <a:xfrm>
            <a:off x="9756787" y="5662696"/>
            <a:ext cx="894980" cy="236951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Bienio</a:t>
            </a:r>
            <a:r>
              <a:rPr lang="en-US" sz="1100" dirty="0"/>
              <a:t> Mod.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926CEDF-DFE5-4BF0-8E99-C6BBB2273458}"/>
              </a:ext>
            </a:extLst>
          </p:cNvPr>
          <p:cNvSpPr/>
          <p:nvPr/>
        </p:nvSpPr>
        <p:spPr>
          <a:xfrm>
            <a:off x="10645482" y="5672353"/>
            <a:ext cx="1554687" cy="236951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Década</a:t>
            </a:r>
            <a:r>
              <a:rPr lang="en-US" sz="1100" dirty="0"/>
              <a:t> U.L.</a:t>
            </a: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DCEE83ED-CFD5-4E0A-8C77-9EA2AEB9F25D}"/>
              </a:ext>
            </a:extLst>
          </p:cNvPr>
          <p:cNvSpPr/>
          <p:nvPr/>
        </p:nvSpPr>
        <p:spPr>
          <a:xfrm>
            <a:off x="10269204" y="1769312"/>
            <a:ext cx="838678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Moyano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3B615E0C-36F7-424A-B3F2-A91AA274722E}"/>
              </a:ext>
            </a:extLst>
          </p:cNvPr>
          <p:cNvSpPr/>
          <p:nvPr/>
        </p:nvSpPr>
        <p:spPr>
          <a:xfrm>
            <a:off x="5392352" y="1796728"/>
            <a:ext cx="841339" cy="510367"/>
          </a:xfrm>
          <a:prstGeom prst="wedgeRectCallout">
            <a:avLst>
              <a:gd name="adj1" fmla="val -40855"/>
              <a:gd name="adj2" fmla="val 84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Isabel II se casa con Fco. Asís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D392F084-9309-4996-9749-92D562437E91}"/>
              </a:ext>
            </a:extLst>
          </p:cNvPr>
          <p:cNvSpPr/>
          <p:nvPr/>
        </p:nvSpPr>
        <p:spPr>
          <a:xfrm>
            <a:off x="1884608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9" name="Speech Bubble: Rectangle 248">
            <a:extLst>
              <a:ext uri="{FF2B5EF4-FFF2-40B4-BE49-F238E27FC236}">
                <a16:creationId xmlns:a16="http://schemas.microsoft.com/office/drawing/2014/main" id="{E7906543-A8CC-4F0E-AE9D-CAD53CAB3BA8}"/>
              </a:ext>
            </a:extLst>
          </p:cNvPr>
          <p:cNvSpPr/>
          <p:nvPr/>
        </p:nvSpPr>
        <p:spPr>
          <a:xfrm>
            <a:off x="9441214" y="1341820"/>
            <a:ext cx="1742885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Manifiesto de Manzanares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0" name="Speech Bubble: Rectangle 249">
            <a:extLst>
              <a:ext uri="{FF2B5EF4-FFF2-40B4-BE49-F238E27FC236}">
                <a16:creationId xmlns:a16="http://schemas.microsoft.com/office/drawing/2014/main" id="{C9785DDB-1EB9-4FCC-B5F8-DC13A70A70BD}"/>
              </a:ext>
            </a:extLst>
          </p:cNvPr>
          <p:cNvSpPr/>
          <p:nvPr/>
        </p:nvSpPr>
        <p:spPr>
          <a:xfrm>
            <a:off x="3371402" y="5243276"/>
            <a:ext cx="834742" cy="331426"/>
          </a:xfrm>
          <a:prstGeom prst="wedgeRectCallout">
            <a:avLst>
              <a:gd name="adj1" fmla="val -56179"/>
              <a:gd name="adj2" fmla="val 241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1" name="Speech Bubble: Rectangle 250">
            <a:extLst>
              <a:ext uri="{FF2B5EF4-FFF2-40B4-BE49-F238E27FC236}">
                <a16:creationId xmlns:a16="http://schemas.microsoft.com/office/drawing/2014/main" id="{51AA6D43-CEF7-4000-A4A0-A7BB3819C22D}"/>
              </a:ext>
            </a:extLst>
          </p:cNvPr>
          <p:cNvSpPr/>
          <p:nvPr/>
        </p:nvSpPr>
        <p:spPr>
          <a:xfrm>
            <a:off x="2707023" y="2060087"/>
            <a:ext cx="956222" cy="400509"/>
          </a:xfrm>
          <a:prstGeom prst="wedgeRectCallout">
            <a:avLst>
              <a:gd name="adj1" fmla="val 59069"/>
              <a:gd name="adj2" fmla="val 672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Bombardeo de Barcelona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E347B64-C600-4C65-A87D-5F8F971F958F}"/>
              </a:ext>
            </a:extLst>
          </p:cNvPr>
          <p:cNvSpPr/>
          <p:nvPr/>
        </p:nvSpPr>
        <p:spPr>
          <a:xfrm>
            <a:off x="133788" y="116601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</p:cNvCxnSpPr>
          <p:nvPr/>
        </p:nvCxnSpPr>
        <p:spPr>
          <a:xfrm>
            <a:off x="4086961" y="3065571"/>
            <a:ext cx="487598" cy="22175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F7021776-08E0-4B13-A89D-2FAD79143454}"/>
              </a:ext>
            </a:extLst>
          </p:cNvPr>
          <p:cNvSpPr txBox="1"/>
          <p:nvPr/>
        </p:nvSpPr>
        <p:spPr>
          <a:xfrm>
            <a:off x="85579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 (Guerra Larga)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41623" y="2620825"/>
            <a:ext cx="278313" cy="61965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94451" y="2209795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2549335" y="2656974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508462" y="2767197"/>
            <a:ext cx="681612" cy="336315"/>
          </a:xfrm>
          <a:prstGeom prst="wedgeRectCallout">
            <a:avLst>
              <a:gd name="adj1" fmla="val -57952"/>
              <a:gd name="adj2" fmla="val -291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91289" y="277219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838077" y="2815467"/>
            <a:ext cx="886420" cy="317584"/>
          </a:xfrm>
          <a:prstGeom prst="wedgeRectCallout">
            <a:avLst>
              <a:gd name="adj1" fmla="val -60914"/>
              <a:gd name="adj2" fmla="val 2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5599" y="1964615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7776762" y="2790977"/>
            <a:ext cx="944798" cy="310807"/>
          </a:xfrm>
          <a:prstGeom prst="wedgeRectCallout">
            <a:avLst>
              <a:gd name="adj1" fmla="val -13130"/>
              <a:gd name="adj2" fmla="val 416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5F8AC38A-2ED5-442C-BCCA-AFD279AACC6F}"/>
              </a:ext>
            </a:extLst>
          </p:cNvPr>
          <p:cNvSpPr/>
          <p:nvPr/>
        </p:nvSpPr>
        <p:spPr>
          <a:xfrm>
            <a:off x="4152979" y="1776804"/>
            <a:ext cx="913547" cy="336315"/>
          </a:xfrm>
          <a:prstGeom prst="wedgeRectCallout">
            <a:avLst>
              <a:gd name="adj1" fmla="val -963"/>
              <a:gd name="adj2" fmla="val 86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Creación de la Peseta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AB69D0E2-10EA-4A52-A1A6-D6298D0BAC1A}"/>
              </a:ext>
            </a:extLst>
          </p:cNvPr>
          <p:cNvSpPr/>
          <p:nvPr/>
        </p:nvSpPr>
        <p:spPr>
          <a:xfrm>
            <a:off x="2738754" y="220069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Ostende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18314E96-A831-49F9-BAD4-EC5D8B4E5437}"/>
              </a:ext>
            </a:extLst>
          </p:cNvPr>
          <p:cNvSpPr/>
          <p:nvPr/>
        </p:nvSpPr>
        <p:spPr>
          <a:xfrm>
            <a:off x="5113894" y="1758537"/>
            <a:ext cx="640391" cy="336315"/>
          </a:xfrm>
          <a:prstGeom prst="wedgeRectCallout">
            <a:avLst>
              <a:gd name="adj1" fmla="val -60793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quintas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8A0D8D6E-B049-4B9C-A1FF-9010402E502C}"/>
              </a:ext>
            </a:extLst>
          </p:cNvPr>
          <p:cNvSpPr/>
          <p:nvPr/>
        </p:nvSpPr>
        <p:spPr>
          <a:xfrm>
            <a:off x="3220135" y="1767394"/>
            <a:ext cx="913547" cy="336315"/>
          </a:xfrm>
          <a:prstGeom prst="wedgeRectCallout">
            <a:avLst>
              <a:gd name="adj1" fmla="val 56382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Muere O´Donnell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FB2DCD7D-3A7A-4828-A14C-E9E18E5A0F69}"/>
              </a:ext>
            </a:extLst>
          </p:cNvPr>
          <p:cNvSpPr/>
          <p:nvPr/>
        </p:nvSpPr>
        <p:spPr>
          <a:xfrm>
            <a:off x="3345828" y="1142486"/>
            <a:ext cx="783830" cy="275530"/>
          </a:xfrm>
          <a:prstGeom prst="wedgeRectCallout">
            <a:avLst>
              <a:gd name="adj1" fmla="val 2695"/>
              <a:gd name="adj2" fmla="val -87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8A9F4F60-FBC7-4838-B159-35DB1199F981}"/>
              </a:ext>
            </a:extLst>
          </p:cNvPr>
          <p:cNvSpPr/>
          <p:nvPr/>
        </p:nvSpPr>
        <p:spPr>
          <a:xfrm>
            <a:off x="7318425" y="770031"/>
            <a:ext cx="783830" cy="275530"/>
          </a:xfrm>
          <a:prstGeom prst="wedgeRectCallout">
            <a:avLst>
              <a:gd name="adj1" fmla="val -66571"/>
              <a:gd name="adj2" fmla="val 196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Sandhurst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FC557F15-DF66-4926-923B-00E8402FA7C2}"/>
              </a:ext>
            </a:extLst>
          </p:cNvPr>
          <p:cNvSpPr/>
          <p:nvPr/>
        </p:nvSpPr>
        <p:spPr>
          <a:xfrm>
            <a:off x="1236259" y="5223022"/>
            <a:ext cx="509075" cy="317584"/>
          </a:xfrm>
          <a:prstGeom prst="wedgeRectCallout">
            <a:avLst>
              <a:gd name="adj1" fmla="val -70255"/>
              <a:gd name="adj2" fmla="val 50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Wad Ras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BDBD189-678B-44F4-88B6-84B0CA314397}"/>
              </a:ext>
            </a:extLst>
          </p:cNvPr>
          <p:cNvSpPr/>
          <p:nvPr/>
        </p:nvSpPr>
        <p:spPr>
          <a:xfrm>
            <a:off x="8492121" y="733640"/>
            <a:ext cx="783830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María de las Mercedes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62283C94-C62A-4CB3-814A-9FA5576E2CB2}"/>
              </a:ext>
            </a:extLst>
          </p:cNvPr>
          <p:cNvSpPr/>
          <p:nvPr/>
        </p:nvSpPr>
        <p:spPr>
          <a:xfrm>
            <a:off x="8906225" y="5301582"/>
            <a:ext cx="618166" cy="317584"/>
          </a:xfrm>
          <a:prstGeom prst="wedgeRectCallout">
            <a:avLst>
              <a:gd name="adj1" fmla="val -56388"/>
              <a:gd name="adj2" fmla="val 650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Zanjón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6BEDC3F5-3343-47E6-B9B0-4F9FF061359F}"/>
              </a:ext>
            </a:extLst>
          </p:cNvPr>
          <p:cNvSpPr/>
          <p:nvPr/>
        </p:nvSpPr>
        <p:spPr>
          <a:xfrm>
            <a:off x="4202083" y="5255866"/>
            <a:ext cx="618166" cy="317584"/>
          </a:xfrm>
          <a:prstGeom prst="wedgeRectCallout">
            <a:avLst>
              <a:gd name="adj1" fmla="val 14491"/>
              <a:gd name="adj2" fmla="val 74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Grito de Yara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8" name="Speech Bubble: Rectangle 307">
            <a:extLst>
              <a:ext uri="{FF2B5EF4-FFF2-40B4-BE49-F238E27FC236}">
                <a16:creationId xmlns:a16="http://schemas.microsoft.com/office/drawing/2014/main" id="{289EA49F-62AD-4301-B254-7A93D18C1D56}"/>
              </a:ext>
            </a:extLst>
          </p:cNvPr>
          <p:cNvSpPr/>
          <p:nvPr/>
        </p:nvSpPr>
        <p:spPr>
          <a:xfrm>
            <a:off x="8206553" y="1381142"/>
            <a:ext cx="462640" cy="176035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1BAEBDA7-9EA8-453E-8C44-C18A94EEEBF9}"/>
              </a:ext>
            </a:extLst>
          </p:cNvPr>
          <p:cNvSpPr/>
          <p:nvPr/>
        </p:nvSpPr>
        <p:spPr>
          <a:xfrm>
            <a:off x="9394960" y="733640"/>
            <a:ext cx="708506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Primera Línea Telefónica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3FF67D77-087A-4924-9E01-56A843A911A9}"/>
              </a:ext>
            </a:extLst>
          </p:cNvPr>
          <p:cNvSpPr/>
          <p:nvPr/>
        </p:nvSpPr>
        <p:spPr>
          <a:xfrm>
            <a:off x="4678368" y="2747699"/>
            <a:ext cx="723952" cy="413703"/>
          </a:xfrm>
          <a:prstGeom prst="wedgeRectCallout">
            <a:avLst>
              <a:gd name="adj1" fmla="val -3126"/>
              <a:gd name="adj2" fmla="val 58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Pacto Fed. Castellano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630A6E38-3211-436D-8F0C-DE5E6467BCD0}"/>
              </a:ext>
            </a:extLst>
          </p:cNvPr>
          <p:cNvSpPr/>
          <p:nvPr/>
        </p:nvSpPr>
        <p:spPr>
          <a:xfrm>
            <a:off x="2506383" y="1143525"/>
            <a:ext cx="783830" cy="275530"/>
          </a:xfrm>
          <a:prstGeom prst="wedgeRectCallout">
            <a:avLst>
              <a:gd name="adj1" fmla="val 47656"/>
              <a:gd name="adj2" fmla="val -771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Noche de San Daniel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50B74F8F-2C30-4F34-BDF8-C033CF5AE275}"/>
              </a:ext>
            </a:extLst>
          </p:cNvPr>
          <p:cNvSpPr/>
          <p:nvPr/>
        </p:nvSpPr>
        <p:spPr>
          <a:xfrm>
            <a:off x="58397" y="2018805"/>
            <a:ext cx="783830" cy="275530"/>
          </a:xfrm>
          <a:prstGeom prst="wedgeRectCallout">
            <a:avLst>
              <a:gd name="adj1" fmla="val -17963"/>
              <a:gd name="adj2" fmla="val 102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Hipotecaria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A71CD22C-D3B8-4E70-9620-82615098480D}"/>
              </a:ext>
            </a:extLst>
          </p:cNvPr>
          <p:cNvSpPr/>
          <p:nvPr/>
        </p:nvSpPr>
        <p:spPr>
          <a:xfrm>
            <a:off x="1192715" y="3215361"/>
            <a:ext cx="783830" cy="275530"/>
          </a:xfrm>
          <a:prstGeom prst="wedgeRectCallout">
            <a:avLst>
              <a:gd name="adj1" fmla="val -2166"/>
              <a:gd name="adj2" fmla="val 85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de Loja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571D6B7-A8C9-48B7-9BA6-99FC3BEBB5C0}"/>
              </a:ext>
            </a:extLst>
          </p:cNvPr>
          <p:cNvCxnSpPr>
            <a:cxnSpLocks/>
            <a:endCxn id="221" idx="3"/>
          </p:cNvCxnSpPr>
          <p:nvPr/>
        </p:nvCxnSpPr>
        <p:spPr>
          <a:xfrm>
            <a:off x="11056174" y="2332703"/>
            <a:ext cx="585792" cy="598022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779363" y="5888639"/>
            <a:ext cx="222095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45259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9" y="6116713"/>
            <a:ext cx="789329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92772" y="5153474"/>
            <a:ext cx="2899196" cy="21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4835438" y="1116584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(Robledo Romero)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494167" y="153407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Cuba (</a:t>
            </a:r>
            <a:r>
              <a:rPr lang="es-ES" sz="1100" dirty="0" err="1"/>
              <a:t>Gue</a:t>
            </a:r>
            <a:r>
              <a:rPr lang="es-ES" sz="1100" dirty="0"/>
              <a:t>. </a:t>
            </a:r>
            <a:r>
              <a:rPr lang="es-ES" sz="1100" dirty="0" err="1"/>
              <a:t>Ind</a:t>
            </a:r>
            <a:r>
              <a:rPr lang="es-ES" sz="1100" dirty="0"/>
              <a:t>)</a:t>
            </a:r>
            <a:endParaRPr lang="en-US" sz="11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8492358" y="485544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3"/>
            <a:ext cx="798685" cy="258624"/>
          </a:xfrm>
          <a:prstGeom prst="wedgeRectCallout">
            <a:avLst>
              <a:gd name="adj1" fmla="val -67291"/>
              <a:gd name="adj2" fmla="val 55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Desastre 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2554658" y="1836254"/>
            <a:ext cx="669868" cy="323928"/>
          </a:xfrm>
          <a:prstGeom prst="wedgeRectCallout">
            <a:avLst>
              <a:gd name="adj1" fmla="val -2154"/>
              <a:gd name="adj2" fmla="val 8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742225" y="1815675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81148"/>
            <a:ext cx="1375336" cy="279869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D0E351AC-4F24-490C-999F-191712D64AB2}"/>
              </a:ext>
            </a:extLst>
          </p:cNvPr>
          <p:cNvSpPr/>
          <p:nvPr/>
        </p:nvSpPr>
        <p:spPr>
          <a:xfrm>
            <a:off x="8532987" y="765051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Muere Isabel II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93F88166-8498-4DB2-8DE9-C20BA9E63986}"/>
              </a:ext>
            </a:extLst>
          </p:cNvPr>
          <p:cNvSpPr/>
          <p:nvPr/>
        </p:nvSpPr>
        <p:spPr>
          <a:xfrm>
            <a:off x="9307665" y="723715"/>
            <a:ext cx="871340" cy="41718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Atentado Mateo Morral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D6A49052-2729-4AC3-AF14-7D42EEC4D5EC}"/>
              </a:ext>
            </a:extLst>
          </p:cNvPr>
          <p:cNvSpPr/>
          <p:nvPr/>
        </p:nvSpPr>
        <p:spPr>
          <a:xfrm>
            <a:off x="11224560" y="4312028"/>
            <a:ext cx="724319" cy="500384"/>
          </a:xfrm>
          <a:prstGeom prst="wedgeRectCallout">
            <a:avLst>
              <a:gd name="adj1" fmla="val -72374"/>
              <a:gd name="adj2" fmla="val 1101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Ejecución Ferrer Guardia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5ED79AA0-A0E4-4A20-96A8-9A253D9BB60A}"/>
              </a:ext>
            </a:extLst>
          </p:cNvPr>
          <p:cNvSpPr/>
          <p:nvPr/>
        </p:nvSpPr>
        <p:spPr>
          <a:xfrm>
            <a:off x="867485" y="804572"/>
            <a:ext cx="726750" cy="242201"/>
          </a:xfrm>
          <a:prstGeom prst="wedgeRectCallout">
            <a:avLst>
              <a:gd name="adj1" fmla="val -67167"/>
              <a:gd name="adj2" fmla="val 91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El Pardo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E107F2FC-53AC-46EC-A451-99DB1F541264}"/>
              </a:ext>
            </a:extLst>
          </p:cNvPr>
          <p:cNvSpPr/>
          <p:nvPr/>
        </p:nvSpPr>
        <p:spPr>
          <a:xfrm>
            <a:off x="1779843" y="5404059"/>
            <a:ext cx="537581" cy="317584"/>
          </a:xfrm>
          <a:prstGeom prst="wedgeRectCallout">
            <a:avLst>
              <a:gd name="adj1" fmla="val -4980"/>
              <a:gd name="adj2" fmla="val 81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UGT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5C946DFD-4746-48DC-9828-2F2C7E7C2507}"/>
              </a:ext>
            </a:extLst>
          </p:cNvPr>
          <p:cNvSpPr/>
          <p:nvPr/>
        </p:nvSpPr>
        <p:spPr>
          <a:xfrm>
            <a:off x="9745092" y="1796832"/>
            <a:ext cx="874955" cy="43776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Electoral contra el Caciquismo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C8143536-2325-4CA0-ADAD-8AF7B2436A41}"/>
              </a:ext>
            </a:extLst>
          </p:cNvPr>
          <p:cNvSpPr/>
          <p:nvPr/>
        </p:nvSpPr>
        <p:spPr>
          <a:xfrm>
            <a:off x="8553359" y="1785320"/>
            <a:ext cx="754306" cy="41705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Descanso Dominical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D4E9A574-14EF-44B3-8F95-8BF3BD337F8C}"/>
              </a:ext>
            </a:extLst>
          </p:cNvPr>
          <p:cNvSpPr/>
          <p:nvPr/>
        </p:nvSpPr>
        <p:spPr>
          <a:xfrm>
            <a:off x="3728283" y="3608003"/>
            <a:ext cx="791177" cy="23197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Gamazada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8BFA2233-C926-4760-8A1A-AF3882E11D62}"/>
              </a:ext>
            </a:extLst>
          </p:cNvPr>
          <p:cNvSpPr/>
          <p:nvPr/>
        </p:nvSpPr>
        <p:spPr>
          <a:xfrm>
            <a:off x="2869605" y="3005847"/>
            <a:ext cx="791177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Bases de Manresa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50E434B5-DDEC-417B-A0C4-E6E225677D52}"/>
              </a:ext>
            </a:extLst>
          </p:cNvPr>
          <p:cNvSpPr/>
          <p:nvPr/>
        </p:nvSpPr>
        <p:spPr>
          <a:xfrm>
            <a:off x="1927007" y="2501368"/>
            <a:ext cx="884460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Alumbrado Eléctrico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1F913F84-775C-4256-8B39-7ED9579A04D3}"/>
              </a:ext>
            </a:extLst>
          </p:cNvPr>
          <p:cNvSpPr/>
          <p:nvPr/>
        </p:nvSpPr>
        <p:spPr>
          <a:xfrm>
            <a:off x="1779842" y="2947767"/>
            <a:ext cx="574775" cy="320024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Código Civil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210316"/>
            <a:ext cx="709126" cy="95494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6479939" y="4210316"/>
            <a:ext cx="5712058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780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596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5179639" y="2559419"/>
            <a:ext cx="660821" cy="196246"/>
          </a:xfrm>
          <a:prstGeom prst="wedgeRectCallout">
            <a:avLst>
              <a:gd name="adj1" fmla="val 54782"/>
              <a:gd name="adj2" fmla="val 91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5874364" y="2569515"/>
            <a:ext cx="870059" cy="173873"/>
          </a:xfrm>
          <a:prstGeom prst="wedgeRectCallout">
            <a:avLst>
              <a:gd name="adj1" fmla="val -48998"/>
              <a:gd name="adj2" fmla="val 861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Exp</a:t>
            </a:r>
            <a:r>
              <a:rPr lang="es-ES" sz="1100" dirty="0">
                <a:solidFill>
                  <a:schemeClr val="tx1"/>
                </a:solidFill>
              </a:rPr>
              <a:t>.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649416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Contraref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Estraperlo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625098" y="260079"/>
            <a:ext cx="626789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11221" y="2565947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2" name="Speech Bubble: Rectangle 281">
            <a:extLst>
              <a:ext uri="{FF2B5EF4-FFF2-40B4-BE49-F238E27FC236}">
                <a16:creationId xmlns:a16="http://schemas.microsoft.com/office/drawing/2014/main" id="{5B8DBDB3-302B-4C4D-BF3C-263F5C12471A}"/>
              </a:ext>
            </a:extLst>
          </p:cNvPr>
          <p:cNvSpPr/>
          <p:nvPr/>
        </p:nvSpPr>
        <p:spPr>
          <a:xfrm>
            <a:off x="169677" y="2558344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5" name="Speech Bubble: Rectangle 284">
            <a:extLst>
              <a:ext uri="{FF2B5EF4-FFF2-40B4-BE49-F238E27FC236}">
                <a16:creationId xmlns:a16="http://schemas.microsoft.com/office/drawing/2014/main" id="{609470C7-5E6D-4315-83D2-FA651D5F5B80}"/>
              </a:ext>
            </a:extLst>
          </p:cNvPr>
          <p:cNvSpPr/>
          <p:nvPr/>
        </p:nvSpPr>
        <p:spPr>
          <a:xfrm>
            <a:off x="8728604" y="460972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San Sebastián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22460A7C-3067-4683-BC3D-27F057DA1AAF}"/>
              </a:ext>
            </a:extLst>
          </p:cNvPr>
          <p:cNvSpPr/>
          <p:nvPr/>
        </p:nvSpPr>
        <p:spPr>
          <a:xfrm>
            <a:off x="4682544" y="1781722"/>
            <a:ext cx="1682600" cy="218170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ANME (sufragistas)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B02BBBB3-C990-4EED-A765-5BE5D70C1601}"/>
              </a:ext>
            </a:extLst>
          </p:cNvPr>
          <p:cNvSpPr/>
          <p:nvPr/>
        </p:nvSpPr>
        <p:spPr>
          <a:xfrm>
            <a:off x="949283" y="5534730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CNT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D0054270-656F-45C0-A044-42FAA660E26F}"/>
              </a:ext>
            </a:extLst>
          </p:cNvPr>
          <p:cNvSpPr/>
          <p:nvPr/>
        </p:nvSpPr>
        <p:spPr>
          <a:xfrm>
            <a:off x="8264424" y="5525409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FAI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5D58BB3E-81F1-4D2F-8D19-D757165EACE5}"/>
              </a:ext>
            </a:extLst>
          </p:cNvPr>
          <p:cNvSpPr/>
          <p:nvPr/>
        </p:nvSpPr>
        <p:spPr>
          <a:xfrm>
            <a:off x="1821920" y="2536766"/>
            <a:ext cx="934377" cy="291387"/>
          </a:xfrm>
          <a:prstGeom prst="wedgeRectCallout">
            <a:avLst>
              <a:gd name="adj1" fmla="val 62334"/>
              <a:gd name="adj2" fmla="val 29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Neutralidad 1 GM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3450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1996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95445" y="2133290"/>
            <a:ext cx="1555207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Sistema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5547904" y="34824"/>
            <a:ext cx="1013000" cy="330164"/>
          </a:xfrm>
          <a:prstGeom prst="wedgeRectCallout">
            <a:avLst>
              <a:gd name="adj1" fmla="val 28568"/>
              <a:gd name="adj2" fmla="val 125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“Contubernio”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37375" y="3597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0947670" y="3358939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3985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Condena a muerte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1239498" y="2036323"/>
            <a:ext cx="895637" cy="360272"/>
          </a:xfrm>
          <a:prstGeom prst="wedgeRectCallout">
            <a:avLst>
              <a:gd name="adj1" fmla="val 24472"/>
              <a:gd name="adj2" fmla="val 920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Unión Militar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5" name="Speech Bubble: Rectangle 174">
            <a:extLst>
              <a:ext uri="{FF2B5EF4-FFF2-40B4-BE49-F238E27FC236}">
                <a16:creationId xmlns:a16="http://schemas.microsoft.com/office/drawing/2014/main" id="{8AA6AB8E-F9A7-4EFB-A3A8-AD03055B3B7E}"/>
              </a:ext>
            </a:extLst>
          </p:cNvPr>
          <p:cNvSpPr/>
          <p:nvPr/>
        </p:nvSpPr>
        <p:spPr>
          <a:xfrm flipH="1">
            <a:off x="10569156" y="2164717"/>
            <a:ext cx="432996" cy="279046"/>
          </a:xfrm>
          <a:prstGeom prst="wedgeRectCallout">
            <a:avLst>
              <a:gd name="adj1" fmla="val -51036"/>
              <a:gd name="adj2" fmla="val 68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FRAP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9652001-75D4-419E-995E-72D70F79BA65}"/>
              </a:ext>
            </a:extLst>
          </p:cNvPr>
          <p:cNvCxnSpPr>
            <a:cxnSpLocks/>
          </p:cNvCxnSpPr>
          <p:nvPr/>
        </p:nvCxnSpPr>
        <p:spPr>
          <a:xfrm>
            <a:off x="724772" y="2034020"/>
            <a:ext cx="912863" cy="2372590"/>
          </a:xfrm>
          <a:prstGeom prst="line">
            <a:avLst/>
          </a:prstGeom>
          <a:ln w="231775">
            <a:solidFill>
              <a:srgbClr val="BF9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89285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445958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11360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42577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3552837" y="239097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61719" y="229624"/>
            <a:ext cx="550068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239800" y="1915259"/>
            <a:ext cx="456286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Divor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2360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489663" y="4497359"/>
            <a:ext cx="53183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EAFC19A2-879C-4D8E-BE39-E36F810A9D1B}"/>
              </a:ext>
            </a:extLst>
          </p:cNvPr>
          <p:cNvSpPr/>
          <p:nvPr/>
        </p:nvSpPr>
        <p:spPr>
          <a:xfrm>
            <a:off x="1194655" y="1878914"/>
            <a:ext cx="724837" cy="31552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Acuerdos Santa Sede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A72F18F9-C2ED-4EB1-967F-F02E13ED513C}"/>
              </a:ext>
            </a:extLst>
          </p:cNvPr>
          <p:cNvSpPr/>
          <p:nvPr/>
        </p:nvSpPr>
        <p:spPr>
          <a:xfrm>
            <a:off x="9364025" y="2174097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Del suelo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C86F9C4B-6DB4-466B-ACA1-9BDA999B7323}"/>
              </a:ext>
            </a:extLst>
          </p:cNvPr>
          <p:cNvSpPr/>
          <p:nvPr/>
        </p:nvSpPr>
        <p:spPr>
          <a:xfrm>
            <a:off x="1674684" y="4508662"/>
            <a:ext cx="774909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Estatutos de Autonomía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F433A5FF-BB4F-4B8D-B9DB-1E91EFC4A5B3}"/>
              </a:ext>
            </a:extLst>
          </p:cNvPr>
          <p:cNvSpPr/>
          <p:nvPr/>
        </p:nvSpPr>
        <p:spPr>
          <a:xfrm>
            <a:off x="1766179" y="1390039"/>
            <a:ext cx="463237" cy="203497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LOECE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6" name="Speech Bubble: Rectangle 315">
            <a:extLst>
              <a:ext uri="{FF2B5EF4-FFF2-40B4-BE49-F238E27FC236}">
                <a16:creationId xmlns:a16="http://schemas.microsoft.com/office/drawing/2014/main" id="{8A7F6364-119D-498F-AEA3-B3ED091B63CA}"/>
              </a:ext>
            </a:extLst>
          </p:cNvPr>
          <p:cNvSpPr/>
          <p:nvPr/>
        </p:nvSpPr>
        <p:spPr>
          <a:xfrm>
            <a:off x="3986080" y="45058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7" name="Speech Bubble: Rectangle 316">
            <a:extLst>
              <a:ext uri="{FF2B5EF4-FFF2-40B4-BE49-F238E27FC236}">
                <a16:creationId xmlns:a16="http://schemas.microsoft.com/office/drawing/2014/main" id="{12CD58B8-F4B4-4549-9CC5-1B9BD8EB447A}"/>
              </a:ext>
            </a:extLst>
          </p:cNvPr>
          <p:cNvSpPr/>
          <p:nvPr/>
        </p:nvSpPr>
        <p:spPr>
          <a:xfrm>
            <a:off x="6044009" y="450596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LOGSE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38968DA-B19D-40A8-A213-8B8723D7F03E}"/>
              </a:ext>
            </a:extLst>
          </p:cNvPr>
          <p:cNvSpPr/>
          <p:nvPr/>
        </p:nvSpPr>
        <p:spPr>
          <a:xfrm>
            <a:off x="11209217" y="2172759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LOCE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Magnicidio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062112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586672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981513" y="2342992"/>
            <a:ext cx="452098" cy="282563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 Econ.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Aboli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6782631" y="5593273"/>
            <a:ext cx="755242" cy="242201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Acuedo</a:t>
            </a:r>
            <a:r>
              <a:rPr lang="es-ES" sz="800" dirty="0">
                <a:solidFill>
                  <a:schemeClr val="tx1"/>
                </a:solidFill>
              </a:rPr>
              <a:t> de París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A08707F0-B231-421D-8D40-CFE88F85A9EF}"/>
              </a:ext>
            </a:extLst>
          </p:cNvPr>
          <p:cNvSpPr/>
          <p:nvPr/>
        </p:nvSpPr>
        <p:spPr>
          <a:xfrm>
            <a:off x="2518464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Plan </a:t>
            </a:r>
            <a:r>
              <a:rPr lang="es-ES" sz="800" dirty="0" err="1">
                <a:solidFill>
                  <a:schemeClr val="tx1"/>
                </a:solidFill>
              </a:rPr>
              <a:t>Ibarr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29A538F2-A9B5-4004-B879-AFA9EC1EEDB7}"/>
              </a:ext>
            </a:extLst>
          </p:cNvPr>
          <p:cNvSpPr/>
          <p:nvPr/>
        </p:nvSpPr>
        <p:spPr>
          <a:xfrm>
            <a:off x="5447335" y="2372495"/>
            <a:ext cx="497226" cy="1906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LOMCE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41E7105F-DB0B-42A3-A7B3-ED2F03D5BC6E}"/>
              </a:ext>
            </a:extLst>
          </p:cNvPr>
          <p:cNvSpPr/>
          <p:nvPr/>
        </p:nvSpPr>
        <p:spPr>
          <a:xfrm>
            <a:off x="2039194" y="5619110"/>
            <a:ext cx="477474" cy="242201"/>
          </a:xfrm>
          <a:prstGeom prst="wedgeRectCallout">
            <a:avLst>
              <a:gd name="adj1" fmla="val -59928"/>
              <a:gd name="adj2" fmla="val 56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M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2606</Words>
  <Application>Microsoft Office PowerPoint</Application>
  <PresentationFormat>Widescreen</PresentationFormat>
  <Paragraphs>1106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348</cp:revision>
  <dcterms:created xsi:type="dcterms:W3CDTF">2020-10-20T01:58:32Z</dcterms:created>
  <dcterms:modified xsi:type="dcterms:W3CDTF">2020-10-28T04:24:14Z</dcterms:modified>
</cp:coreProperties>
</file>